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41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0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83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8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9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4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9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D678-EFC4-D548-A2E2-E21B587A0F8A}" type="datetimeFigureOut">
              <a:rPr lang="fr-FR" smtClean="0"/>
              <a:t>06/04/17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92C0-4C74-754D-A85E-0E745DD49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2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5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6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0"/>
            <a:ext cx="4624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783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60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3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54" y="0"/>
            <a:ext cx="4590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6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16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23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465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73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03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99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612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7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Présentation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Debarbouille</dc:creator>
  <cp:lastModifiedBy>Michel Debarbouille</cp:lastModifiedBy>
  <cp:revision>4</cp:revision>
  <dcterms:created xsi:type="dcterms:W3CDTF">2017-04-06T06:41:21Z</dcterms:created>
  <dcterms:modified xsi:type="dcterms:W3CDTF">2017-04-06T07:02:32Z</dcterms:modified>
</cp:coreProperties>
</file>